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25" d="100"/>
          <a:sy n="25" d="100"/>
        </p:scale>
        <p:origin x="5424" y="29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94CA5-5A7A-426A-9074-1CC4E95D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C22FD1-2987-4913-91D5-D2CCA8D387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3CA5F-3F28-4B7D-A486-57DA01E6E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EC255-FB00-48FD-9AAC-2AA1EDAC2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A55D7-9AED-4E7D-B1F6-7294B181C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296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07EE1-A140-4DAB-B3A1-9B43E0046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058BBD-A858-4C47-AFD1-215FA2597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9C3C0-76C4-4908-A0B0-22AC9C644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DA40A-35A7-43F7-BA56-F750C4B72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EDDFF-FC32-4CA7-AFB1-16A56D0BA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865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1945D6-2391-4ABE-8D9B-D9B031284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4DC3A4-8A52-4D1B-8A6E-9EDDEC5EC3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83A58A-1583-49D8-9852-F34A537F4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9A782-C589-4794-8482-2905190B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BE261-D000-4984-B106-5A6E5D8B9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35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1866-753A-4666-957F-A49290414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3F279-EBF9-442F-9234-2B72E168C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A6020-28AE-4CD2-B09E-E133B2730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AC2EA-6111-4C5A-A3BC-191EEC548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7375A-FF74-4F02-B146-76B73D87C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928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53710-0A43-42E2-8AAE-16680FE39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9C664-E3E2-47F4-B969-32B2C79A3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C37B6-58F9-4909-8D0B-2C1A72008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45BD4-E9B9-44C2-A0F9-0D5A03A59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4C5CC-9653-4941-9F21-95FE718C0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13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A0215-D278-45B1-A541-4C3258015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EBC67-D754-4512-B5BA-E5477B3487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B96979-F0EF-449F-B6CD-D139F41E3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BFDFEB-53A6-458E-B3F0-AA535A99C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F20D80-21AF-4843-A2C3-8B65FEA90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C187EB-98DC-4E68-AE0C-3534ED71B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217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47738-5476-41E0-8EEA-28AE1174C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567E3-CFEA-43BD-972B-F98BBAE41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7EC03A-6E61-4582-A28B-5BC060A3BE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FF6C5A-EA0F-4D28-82FD-AE7D969FC0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699E4D-87B2-4E44-A695-3E335766B7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AC325C-8E26-4ECD-A093-87FE3863D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8378E4-E806-4F7F-B88E-793598C0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E19D99-0847-4B3B-BF73-807F11D23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990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A84A5-30AD-4B79-BD94-05DB8D227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0BD432-CF20-4088-837F-3DA426BA1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DC7649-056A-4A0C-B4B1-44EA92F23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CDEFA-8E29-47F2-A0E9-5F0984062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348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F76A86-EF65-4E3E-924D-3CD5B6502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089BC2-BB8D-4AD8-887B-F74F0C757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6F875-AE12-4856-9F48-89FC8F8B9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527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DE959-F1EA-4056-9FA5-FCAAE740E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ED6B2-88E1-4CAB-BCCC-8F2AB57277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E8BAB6-D9CF-4684-B19E-86F77A2190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AD8E6-2A2A-4F90-95E9-9543F4831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266370-74C8-418B-BB98-C369BF645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F1208-9455-4267-9F88-A4180D174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780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E6F73-3449-4F96-9510-8B807D24F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CB3707-2517-447E-B4F0-5E14092991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A2A0A5-9878-48A2-A566-49AFB816E3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8509A-FF53-4349-BDCC-0CBB4E49C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281F6-49A1-4B93-99DF-946E8CA19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47C77-285A-4EAD-9FBA-6F4D0ABCE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468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3EC6E2-3EC8-4449-8288-DC501B2B2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BED5C-5F71-44EF-BA35-7B06993DE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B0F05-FD78-4552-87D4-7B809E56C2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73E9E-E141-411C-8123-5F195DEC2999}" type="datetimeFigureOut">
              <a:rPr lang="en-US" smtClean="0"/>
              <a:t>12/19/2018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40E6D-3D2B-4780-81D0-BDAFC3814A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97B7D-BAE4-43DB-8603-C885AB027E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775CF-FD63-40BF-AE64-6C7B4C8AE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4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7997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61086E9-BCEB-4ACE-AB2C-62D893C11B67}"/>
              </a:ext>
            </a:extLst>
          </p:cNvPr>
          <p:cNvGrpSpPr/>
          <p:nvPr/>
        </p:nvGrpSpPr>
        <p:grpSpPr>
          <a:xfrm>
            <a:off x="-7325017" y="4357114"/>
            <a:ext cx="26880133" cy="8840362"/>
            <a:chOff x="-7325017" y="4357114"/>
            <a:chExt cx="26880133" cy="8840362"/>
          </a:xfrm>
        </p:grpSpPr>
        <p:grpSp>
          <p:nvGrpSpPr>
            <p:cNvPr id="25" name="Group 24"/>
            <p:cNvGrpSpPr/>
            <p:nvPr/>
          </p:nvGrpSpPr>
          <p:grpSpPr>
            <a:xfrm>
              <a:off x="-7325017" y="4371748"/>
              <a:ext cx="13281239" cy="8811095"/>
              <a:chOff x="5789574" y="-1404794"/>
              <a:chExt cx="5647601" cy="3746755"/>
            </a:xfrm>
          </p:grpSpPr>
          <p:pic>
            <p:nvPicPr>
              <p:cNvPr id="34" name="Picture 3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1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781" t="21578" r="23349" b="21594"/>
              <a:stretch/>
            </p:blipFill>
            <p:spPr>
              <a:xfrm>
                <a:off x="5812663" y="-1404794"/>
                <a:ext cx="5624512" cy="3746755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grpSp>
            <p:nvGrpSpPr>
              <p:cNvPr id="35" name="Group 34"/>
              <p:cNvGrpSpPr/>
              <p:nvPr/>
            </p:nvGrpSpPr>
            <p:grpSpPr>
              <a:xfrm>
                <a:off x="5789574" y="1625119"/>
                <a:ext cx="1266742" cy="590187"/>
                <a:chOff x="14748963" y="-2223995"/>
                <a:chExt cx="1266742" cy="590187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14967764" y="-1715926"/>
                  <a:ext cx="829140" cy="0"/>
                </a:xfrm>
                <a:prstGeom prst="line">
                  <a:avLst/>
                </a:prstGeom>
                <a:ln w="93345">
                  <a:solidFill>
                    <a:schemeClr val="dk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Rectangle 36"/>
                <p:cNvSpPr/>
                <p:nvPr/>
              </p:nvSpPr>
              <p:spPr>
                <a:xfrm>
                  <a:off x="14748963" y="-2223995"/>
                  <a:ext cx="1266742" cy="590187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5409" dirty="0">
                      <a:solidFill>
                        <a:sysClr val="windowText" lastClr="000000"/>
                      </a:solidFill>
                    </a:rPr>
                    <a:t>3.0 cm</a:t>
                  </a:r>
                </a:p>
              </p:txBody>
            </p:sp>
          </p:grp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FC2BC6D-9A89-4A3B-9DC0-075C16C9BCA3}"/>
                </a:ext>
              </a:extLst>
            </p:cNvPr>
            <p:cNvGrpSpPr/>
            <p:nvPr/>
          </p:nvGrpSpPr>
          <p:grpSpPr>
            <a:xfrm>
              <a:off x="6341014" y="4357114"/>
              <a:ext cx="13214102" cy="8840362"/>
              <a:chOff x="6302914" y="4357114"/>
              <a:chExt cx="13214102" cy="8840362"/>
            </a:xfrm>
          </p:grpSpPr>
          <p:pic>
            <p:nvPicPr>
              <p:cNvPr id="30" name="Picture 29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282" t="20421" r="21704" b="23367"/>
              <a:stretch/>
            </p:blipFill>
            <p:spPr>
              <a:xfrm>
                <a:off x="6302914" y="4357114"/>
                <a:ext cx="13214102" cy="88403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grpSp>
            <p:nvGrpSpPr>
              <p:cNvPr id="31" name="Group 30"/>
              <p:cNvGrpSpPr/>
              <p:nvPr/>
            </p:nvGrpSpPr>
            <p:grpSpPr>
              <a:xfrm>
                <a:off x="6662069" y="6531379"/>
                <a:ext cx="960905" cy="4064177"/>
                <a:chOff x="3510130" y="2518621"/>
                <a:chExt cx="408607" cy="1728216"/>
              </a:xfrm>
            </p:grpSpPr>
            <p:sp>
              <p:nvSpPr>
                <p:cNvPr id="32" name="TextBox 31"/>
                <p:cNvSpPr txBox="1"/>
                <p:nvPr/>
              </p:nvSpPr>
              <p:spPr>
                <a:xfrm rot="16200000">
                  <a:off x="3265842" y="3178426"/>
                  <a:ext cx="897184" cy="40860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5409" dirty="0"/>
                    <a:t>7.4</a:t>
                  </a:r>
                  <a:r>
                    <a:rPr lang="en-US" sz="5644" dirty="0"/>
                    <a:t> cm</a:t>
                  </a:r>
                </a:p>
              </p:txBody>
            </p:sp>
            <p:cxnSp>
              <p:nvCxnSpPr>
                <p:cNvPr id="33" name="Straight Arrow Connector 32"/>
                <p:cNvCxnSpPr/>
                <p:nvPr/>
              </p:nvCxnSpPr>
              <p:spPr>
                <a:xfrm rot="16200000" flipV="1">
                  <a:off x="3027219" y="3376461"/>
                  <a:ext cx="1728216" cy="12536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headEnd type="triangle" w="lg" len="lg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872398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Karl Gerhardt</dc:creator>
  <cp:lastModifiedBy>Karl Gerhardt</cp:lastModifiedBy>
  <cp:revision>1</cp:revision>
  <dcterms:created xsi:type="dcterms:W3CDTF">2018-12-19T22:46:05Z</dcterms:created>
  <dcterms:modified xsi:type="dcterms:W3CDTF">2018-12-19T22:51:03Z</dcterms:modified>
</cp:coreProperties>
</file>

<file path=docProps/thumbnail.jpeg>
</file>